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Coda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d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351ff11f9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351ff11f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351ff11f9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351ff11f9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351ff11f9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351ff11f9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351ff11f9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351ff11f9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75083138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75083138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351ff11f9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351ff11f9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351ff11f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351ff11f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351ff11f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351ff11f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351ff11f9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351ff11f9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75083138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7508313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351ff11f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351ff11f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351ff11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351ff11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351ff11f9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351ff11f9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351ff11f9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351ff11f9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351ff11f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351ff11f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351ff11f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351ff11f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351ff11f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351ff11f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351ff11f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351ff11f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351ff11f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351ff11f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351ff11f9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351ff11f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351ff11f9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351ff11f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351ff11f9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351ff11f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7508313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7508313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351ff11f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351ff11f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0C343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TR2c9zVBPWlmj9MFYG0KwMM0BxROQi1E/view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TSIRo54-UMXJFml94vWGiJJdg245H_Dw/view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TSEbhRLYpzFMMTpXdOu0oojP6ADSu8lM/view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TXoK1iP9L3T6N0GGeIbqbHcTV7bbQiCf/view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474763"/>
            <a:ext cx="8520600" cy="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230">
                <a:latin typeface="Coda"/>
                <a:ea typeface="Coda"/>
                <a:cs typeface="Coda"/>
                <a:sym typeface="Coda"/>
              </a:rPr>
              <a:t>Lieux communs: </a:t>
            </a:r>
            <a:endParaRPr sz="3230">
              <a:latin typeface="Coda"/>
              <a:ea typeface="Coda"/>
              <a:cs typeface="Coda"/>
              <a:sym typeface="C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030">
                <a:solidFill>
                  <a:srgbClr val="FFFF00"/>
                </a:solidFill>
                <a:latin typeface="Coda"/>
                <a:ea typeface="Coda"/>
                <a:cs typeface="Coda"/>
                <a:sym typeface="Coda"/>
              </a:rPr>
              <a:t>De la fiction médiatique à l’exception manifeste</a:t>
            </a:r>
            <a:endParaRPr sz="3030">
              <a:solidFill>
                <a:srgbClr val="FFFF00"/>
              </a:solidFill>
              <a:latin typeface="Coda"/>
              <a:ea typeface="Coda"/>
              <a:cs typeface="Coda"/>
              <a:sym typeface="Coda"/>
            </a:endParaRPr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2776400"/>
            <a:ext cx="8520600" cy="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100">
                <a:solidFill>
                  <a:srgbClr val="CCCCCC"/>
                </a:solidFill>
                <a:latin typeface="Coda"/>
                <a:ea typeface="Coda"/>
                <a:cs typeface="Coda"/>
                <a:sym typeface="Coda"/>
              </a:rPr>
              <a:t>Olivier Niquet</a:t>
            </a:r>
            <a:endParaRPr sz="3100">
              <a:solidFill>
                <a:srgbClr val="CCCCCC"/>
              </a:solidFill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475" y="-1537725"/>
            <a:ext cx="9303474" cy="739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Impact"/>
                <a:ea typeface="Impact"/>
                <a:cs typeface="Impact"/>
                <a:sym typeface="Impact"/>
              </a:rPr>
              <a:t>LONGUEUIL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oda"/>
                <a:ea typeface="Coda"/>
                <a:cs typeface="Coda"/>
                <a:sym typeface="Coda"/>
              </a:rPr>
              <a:t>taschereau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  <p:pic>
        <p:nvPicPr>
          <p:cNvPr id="108" name="Google Shape;1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475" y="-1537725"/>
            <a:ext cx="9303474" cy="739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Impact"/>
                <a:ea typeface="Impact"/>
                <a:cs typeface="Impact"/>
                <a:sym typeface="Impact"/>
              </a:rPr>
              <a:t>CHICOUTIMI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oda"/>
                <a:ea typeface="Coda"/>
                <a:cs typeface="Coda"/>
                <a:sym typeface="Coda"/>
              </a:rPr>
              <a:t>taschereau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  <p:pic>
        <p:nvPicPr>
          <p:cNvPr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475" y="-1537725"/>
            <a:ext cx="9303474" cy="739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Impact"/>
                <a:ea typeface="Impact"/>
                <a:cs typeface="Impact"/>
                <a:sym typeface="Impact"/>
              </a:rPr>
              <a:t>SAINT-EUSTACHE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oda"/>
                <a:ea typeface="Coda"/>
                <a:cs typeface="Coda"/>
                <a:sym typeface="Coda"/>
              </a:rPr>
              <a:t>taschereau</a:t>
            </a:r>
            <a:endParaRPr>
              <a:latin typeface="Coda"/>
              <a:ea typeface="Coda"/>
              <a:cs typeface="Coda"/>
              <a:sym typeface="Coda"/>
            </a:endParaRPr>
          </a:p>
        </p:txBody>
      </p:sp>
      <p:pic>
        <p:nvPicPr>
          <p:cNvPr id="122" name="Google Shape;1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475" y="-1537725"/>
            <a:ext cx="9303474" cy="739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Impact"/>
                <a:ea typeface="Impact"/>
                <a:cs typeface="Impact"/>
                <a:sym typeface="Impact"/>
              </a:rPr>
              <a:t>VAL D’OR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66400" y="0"/>
            <a:ext cx="10952899" cy="547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311700" y="1474763"/>
            <a:ext cx="8520600" cy="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230">
                <a:latin typeface="Coda"/>
                <a:ea typeface="Coda"/>
                <a:cs typeface="Coda"/>
                <a:sym typeface="Coda"/>
              </a:rPr>
              <a:t>Lieux communs: </a:t>
            </a:r>
            <a:endParaRPr sz="3230">
              <a:latin typeface="Coda"/>
              <a:ea typeface="Coda"/>
              <a:cs typeface="Coda"/>
              <a:sym typeface="C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030">
                <a:solidFill>
                  <a:srgbClr val="FFFF00"/>
                </a:solidFill>
                <a:latin typeface="Coda"/>
                <a:ea typeface="Coda"/>
                <a:cs typeface="Coda"/>
                <a:sym typeface="Coda"/>
              </a:rPr>
              <a:t>De la fiction médiatique à l’exception manifeste</a:t>
            </a:r>
            <a:endParaRPr sz="3030">
              <a:solidFill>
                <a:srgbClr val="FFFF00"/>
              </a:solidFill>
              <a:latin typeface="Coda"/>
              <a:ea typeface="Coda"/>
              <a:cs typeface="Coda"/>
              <a:sym typeface="Coda"/>
            </a:endParaRPr>
          </a:p>
        </p:txBody>
      </p:sp>
      <p:sp>
        <p:nvSpPr>
          <p:cNvPr id="134" name="Google Shape;134;p27"/>
          <p:cNvSpPr txBox="1"/>
          <p:nvPr>
            <p:ph type="title"/>
          </p:nvPr>
        </p:nvSpPr>
        <p:spPr>
          <a:xfrm>
            <a:off x="311700" y="2776400"/>
            <a:ext cx="8520600" cy="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100">
                <a:solidFill>
                  <a:srgbClr val="CCCCCC"/>
                </a:solidFill>
                <a:latin typeface="Coda"/>
                <a:ea typeface="Coda"/>
                <a:cs typeface="Coda"/>
                <a:sym typeface="Coda"/>
              </a:rPr>
              <a:t>Olivier Niquet</a:t>
            </a:r>
            <a:endParaRPr sz="3100">
              <a:solidFill>
                <a:srgbClr val="CCCCCC"/>
              </a:solidFill>
              <a:latin typeface="Coda"/>
              <a:ea typeface="Coda"/>
              <a:cs typeface="Coda"/>
              <a:sym typeface="Cod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8" title="rues-principales-0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250" y="107438"/>
            <a:ext cx="6571500" cy="49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900" y="-538403"/>
            <a:ext cx="9209902" cy="6385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 title="rues-principales-0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0363" y="88025"/>
            <a:ext cx="6623275" cy="49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2275" y="-377775"/>
            <a:ext cx="9527725" cy="61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80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063937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Impact"/>
                <a:ea typeface="Impact"/>
                <a:cs typeface="Impact"/>
                <a:sym typeface="Impact"/>
              </a:rPr>
              <a:t>MOI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2" title="rues-principales-0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300" y="106725"/>
            <a:ext cx="6573400" cy="49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3" title="rues-principales-0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4513" y="91138"/>
            <a:ext cx="6614975" cy="49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8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3200" y="-3553625"/>
            <a:ext cx="9505774" cy="126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9525"/>
            <a:ext cx="9144000" cy="57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/>
          <p:nvPr/>
        </p:nvSpPr>
        <p:spPr>
          <a:xfrm>
            <a:off x="2384250" y="2171550"/>
            <a:ext cx="4375500" cy="80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MERCI!</a:t>
            </a:r>
            <a:endParaRPr sz="4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292350"/>
            <a:ext cx="9312400" cy="124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38042" l="0" r="38042" t="0"/>
          <a:stretch/>
        </p:blipFill>
        <p:spPr>
          <a:xfrm>
            <a:off x="-39600" y="-1000175"/>
            <a:ext cx="9234849" cy="615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2875" y="-200973"/>
            <a:ext cx="10735051" cy="71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600" y="-410125"/>
            <a:ext cx="9144000" cy="6846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200" y="-42950"/>
            <a:ext cx="10380077" cy="57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95342" y="-1420142"/>
            <a:ext cx="7326050" cy="92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6975" y="-668850"/>
            <a:ext cx="9980549" cy="745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